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6" d="100"/>
          <a:sy n="76" d="100"/>
        </p:scale>
        <p:origin x="696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312BDCD-465D-4083-BD1A-2AAE5B5B6B2A}" type="datetimeFigureOut">
              <a:rPr lang="en-US" smtClean="0"/>
              <a:t>1/17/2017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D9C51D4-9A2A-46C5-B02F-FC3D23AB99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02228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98F3DF-CF08-420C-BE51-8D245A2BC553}" type="datetimeFigureOut">
              <a:rPr lang="en-US" smtClean="0"/>
              <a:t>1/17/2017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DE9D7C-43D0-4C1D-AA38-1D6E006528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85812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98F3DF-CF08-420C-BE51-8D245A2BC553}" type="datetimeFigureOut">
              <a:rPr lang="en-US" smtClean="0"/>
              <a:t>1/17/2017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DE9D7C-43D0-4C1D-AA38-1D6E006528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21989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98F3DF-CF08-420C-BE51-8D245A2BC553}" type="datetimeFigureOut">
              <a:rPr lang="en-US" smtClean="0"/>
              <a:t>1/17/2017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DE9D7C-43D0-4C1D-AA38-1D6E006528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86345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98F3DF-CF08-420C-BE51-8D245A2BC553}" type="datetimeFigureOut">
              <a:rPr lang="en-US" smtClean="0"/>
              <a:t>1/17/2017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DE9D7C-43D0-4C1D-AA38-1D6E006528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8739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98F3DF-CF08-420C-BE51-8D245A2BC553}" type="datetimeFigureOut">
              <a:rPr lang="en-US" smtClean="0"/>
              <a:t>1/17/2017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DE9D7C-43D0-4C1D-AA38-1D6E006528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34315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98F3DF-CF08-420C-BE51-8D245A2BC553}" type="datetimeFigureOut">
              <a:rPr lang="en-US" smtClean="0"/>
              <a:t>1/17/2017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DE9D7C-43D0-4C1D-AA38-1D6E006528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21791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98F3DF-CF08-420C-BE51-8D245A2BC553}" type="datetimeFigureOut">
              <a:rPr lang="en-US" smtClean="0"/>
              <a:t>1/17/2017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DE9D7C-43D0-4C1D-AA38-1D6E006528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03491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98F3DF-CF08-420C-BE51-8D245A2BC553}" type="datetimeFigureOut">
              <a:rPr lang="en-US" smtClean="0"/>
              <a:t>1/17/2017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DE9D7C-43D0-4C1D-AA38-1D6E006528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86878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98F3DF-CF08-420C-BE51-8D245A2BC553}" type="datetimeFigureOut">
              <a:rPr lang="en-US" smtClean="0"/>
              <a:t>1/17/2017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DE9D7C-43D0-4C1D-AA38-1D6E006528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34107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98F3DF-CF08-420C-BE51-8D245A2BC553}" type="datetimeFigureOut">
              <a:rPr lang="en-US" smtClean="0"/>
              <a:t>1/17/2017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DE9D7C-43D0-4C1D-AA38-1D6E006528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92398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98F3DF-CF08-420C-BE51-8D245A2BC553}" type="datetimeFigureOut">
              <a:rPr lang="en-US" smtClean="0"/>
              <a:t>1/17/2017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DE9D7C-43D0-4C1D-AA38-1D6E006528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59965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98F3DF-CF08-420C-BE51-8D245A2BC553}" type="datetimeFigureOut">
              <a:rPr lang="en-US" smtClean="0"/>
              <a:t>1/17/2017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DE9D7C-43D0-4C1D-AA38-1D6E006528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42670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Model exponential decay calculations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507066" y="2048933"/>
            <a:ext cx="1029123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All calculations have Gamma = 1E9 and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delta_omega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2E7</a:t>
            </a: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“continuum” states go from n=-1999 to n=1999</a:t>
            </a:r>
          </a:p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 all plots the purple line is from the model and the blue gray line is the analytic result</a:t>
            </a:r>
            <a:b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Except for small regions, the purple line is totally covered by the blue </a:t>
            </a:r>
            <a:r>
              <a:rPr lang="en-US">
                <a:latin typeface="Times New Roman" panose="02020603050405020304" pitchFamily="18" charset="0"/>
                <a:cs typeface="Times New Roman" panose="02020603050405020304" pitchFamily="18" charset="0"/>
              </a:rPr>
              <a:t>gray line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481985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Time decay of the initial state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302326" y="5938935"/>
            <a:ext cx="6426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This shows the decay of the initial state over 6 orders of magnitude</a:t>
            </a: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On the logscale small errors from the model are visible at late t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66935"/>
            <a:ext cx="6096000" cy="45720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23721" y="1366935"/>
            <a:ext cx="6096000" cy="457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3291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54" y="1366935"/>
            <a:ext cx="6096000" cy="4572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Energy distribution of the continuum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302326" y="5938935"/>
            <a:ext cx="6426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This shows population in the final state vs omega</a:t>
            </a: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There are small errors where the </a:t>
            </a:r>
            <a:r>
              <a:rPr lang="en-US">
                <a:latin typeface="Times New Roman" panose="02020603050405020304" pitchFamily="18" charset="0"/>
                <a:cs typeface="Times New Roman" panose="02020603050405020304" pitchFamily="18" charset="0"/>
              </a:rPr>
              <a:t>continuum runs out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6974" y="1366935"/>
            <a:ext cx="6096000" cy="457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520707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950</TotalTime>
  <Words>104</Words>
  <Application>Microsoft Office PowerPoint</Application>
  <PresentationFormat>Widescreen</PresentationFormat>
  <Paragraphs>11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Times New Roman</vt:lpstr>
      <vt:lpstr>Office Theme</vt:lpstr>
      <vt:lpstr>Model exponential decay calculations</vt:lpstr>
      <vt:lpstr>Time decay of the initial state</vt:lpstr>
      <vt:lpstr>Energy distribution of the continuum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Two state calculations</dc:title>
  <dc:creator>robichf</dc:creator>
  <cp:lastModifiedBy>robichf</cp:lastModifiedBy>
  <cp:revision>7</cp:revision>
  <dcterms:created xsi:type="dcterms:W3CDTF">2017-01-12T02:19:12Z</dcterms:created>
  <dcterms:modified xsi:type="dcterms:W3CDTF">2017-01-17T14:31:00Z</dcterms:modified>
</cp:coreProperties>
</file>